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7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063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5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93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12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7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856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04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06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86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23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710742"/>
            <a:ext cx="7992888" cy="1454562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«Ты-будущее своей Родины!»</a:t>
            </a:r>
          </a:p>
          <a:p>
            <a:pPr algn="r"/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педагог-психолог </a:t>
            </a:r>
            <a:r>
              <a:rPr lang="ru-RU" sz="1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Ротарь</a:t>
            </a:r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Полина Ивановна</a:t>
            </a:r>
          </a:p>
          <a:p>
            <a:pPr algn="r"/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8640"/>
            <a:ext cx="5040560" cy="452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80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"/>
            <a:ext cx="9144000" cy="6839775"/>
          </a:xfrm>
        </p:spPr>
      </p:pic>
      <p:sp>
        <p:nvSpPr>
          <p:cNvPr id="5" name="TextBox 4"/>
          <p:cNvSpPr txBox="1"/>
          <p:nvPr/>
        </p:nvSpPr>
        <p:spPr>
          <a:xfrm>
            <a:off x="214028" y="204609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создания – 1 января 1975 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713305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160000, Вологодская область, город Вологда, улица Ленина, дом 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134" y="1458509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831 студентов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393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подготовки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культуры и туризма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Инженерно-строительный институт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педагогики, психологии и физического воспитания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математики, естественных и компьютерных наук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управления, экономики и юриспруденции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истории и филологии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759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395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3"/>
            <a:ext cx="9144000" cy="6851550"/>
          </a:xfrm>
        </p:spPr>
      </p:pic>
    </p:spTree>
    <p:extLst>
      <p:ext uri="{BB962C8B-B14F-4D97-AF65-F5344CB8AC3E}">
        <p14:creationId xmlns:p14="http://schemas.microsoft.com/office/powerpoint/2010/main" val="128561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01633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99592" y="188640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Вологда</a:t>
            </a:r>
            <a:endParaRPr lang="ru-RU" sz="9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661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347812" cy="3923749"/>
          </a:xfrm>
        </p:spPr>
      </p:pic>
      <p:sp>
        <p:nvSpPr>
          <p:cNvPr id="5" name="TextBox 4"/>
          <p:cNvSpPr txBox="1"/>
          <p:nvPr/>
        </p:nvSpPr>
        <p:spPr>
          <a:xfrm>
            <a:off x="5652120" y="260648"/>
            <a:ext cx="3240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Во́логда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город в России, административный, культурный, транспортный и научный центр Вологодской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1" y="3280202"/>
            <a:ext cx="31871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в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1147 году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4133848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311 846 человек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25144"/>
            <a:ext cx="1828800" cy="1390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5085184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от Вытегры до Вологды 322 км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14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Топ-10 востребованных профессий города Вологда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1.Менеджер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2.Водитель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3.Продавец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628800"/>
            <a:ext cx="2657438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852936"/>
            <a:ext cx="2567425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05064"/>
            <a:ext cx="1683200" cy="213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32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Топ-10 востребованных профессий города Вологда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4.Врач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5.Инженер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6.Слесарь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7.Оператор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836712"/>
            <a:ext cx="1872208" cy="2118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95906"/>
            <a:ext cx="1822702" cy="2098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573016"/>
            <a:ext cx="2088232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580" y="4293096"/>
            <a:ext cx="213285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60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Топ-10 востребованных профессий города Вологда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8.Повар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9.Грузчик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10.Бухгалтер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96752"/>
            <a:ext cx="1877604" cy="2542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715915"/>
            <a:ext cx="2448272" cy="2434282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14092"/>
            <a:ext cx="2880320" cy="238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58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" y="4192"/>
            <a:ext cx="9235432" cy="6853808"/>
          </a:xfrm>
        </p:spPr>
      </p:pic>
      <p:sp>
        <p:nvSpPr>
          <p:cNvPr id="7" name="TextBox 6"/>
          <p:cNvSpPr txBox="1"/>
          <p:nvPr/>
        </p:nvSpPr>
        <p:spPr>
          <a:xfrm>
            <a:off x="251520" y="332656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Топ-5 самых высокооплачиваемых профессий </a:t>
            </a:r>
            <a:r>
              <a:rPr lang="ru-RU" sz="36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города Вологда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700808"/>
            <a:ext cx="374441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Программист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Риелтор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Электромонтажник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Инженер-технолог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198" y="1532985"/>
            <a:ext cx="2246298" cy="1247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1786569" cy="18801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961" y="2996952"/>
            <a:ext cx="1459386" cy="22910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793689"/>
            <a:ext cx="1612042" cy="14687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661" y="3561660"/>
            <a:ext cx="1181835" cy="13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503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142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Топ-10 востребованных профессий города Вологда</vt:lpstr>
      <vt:lpstr>Топ-10 востребованных профессий города Вологда</vt:lpstr>
      <vt:lpstr>Топ-10 востребованных профессий города Вологда</vt:lpstr>
      <vt:lpstr>Презентация PowerPoint</vt:lpstr>
      <vt:lpstr>Презентация PowerPoint</vt:lpstr>
      <vt:lpstr>Направления подготовки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16</cp:revision>
  <dcterms:created xsi:type="dcterms:W3CDTF">2019-10-03T16:28:14Z</dcterms:created>
  <dcterms:modified xsi:type="dcterms:W3CDTF">2019-10-03T18:29:17Z</dcterms:modified>
</cp:coreProperties>
</file>